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5" r:id="rId4"/>
    <p:sldId id="263" r:id="rId5"/>
    <p:sldId id="258" r:id="rId6"/>
    <p:sldId id="259" r:id="rId7"/>
    <p:sldId id="260" r:id="rId8"/>
    <p:sldId id="261" r:id="rId9"/>
    <p:sldId id="262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02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EDAAA7D-741B-4427-A371-5FE3B0EE714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1CF6D524-38A2-4CD3-B1C3-1C880F55EFF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0DAFA3C-474D-4AD4-BF10-880A86CB67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B5DFD-A878-40DC-BE38-71D60F6A796F}" type="datetimeFigureOut">
              <a:rPr lang="en-US" smtClean="0"/>
              <a:pPr/>
              <a:t>9/18/2021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5E1B2CD-2572-4C9C-8D57-7CE401E5A5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E7DC1BC-F4FA-4D0E-BDFE-C19CB69C77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4AABA-75DE-4FDD-A329-606E400F2F6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8041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5FB6171-7B63-43F5-8451-84F048015A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3601F069-2207-4B96-9835-78293275500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4C4CFC5-6E4E-439C-A2EE-8C98E324BB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B5DFD-A878-40DC-BE38-71D60F6A796F}" type="datetimeFigureOut">
              <a:rPr lang="en-US" smtClean="0"/>
              <a:pPr/>
              <a:t>9/18/2021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4625185-CC96-4BCD-8414-BA3A7E8528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7E99336-2605-471E-A7B7-D1DE4D70C7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4AABA-75DE-4FDD-A329-606E400F2F6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5694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44A1678C-2482-4904-8974-F6AE55C7402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4A9477AB-FC35-4244-B136-95311121E7B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CD25DF4-DC50-4A32-9A45-3DA4F2EE26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B5DFD-A878-40DC-BE38-71D60F6A796F}" type="datetimeFigureOut">
              <a:rPr lang="en-US" smtClean="0"/>
              <a:pPr/>
              <a:t>9/18/2021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6A31FAC-BEFE-4C58-AAFF-98F9D7FA85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9ED55A9-7A1A-4194-8511-7BAA17003A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4AABA-75DE-4FDD-A329-606E400F2F6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30706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1F38720-82E9-4922-B176-05E348DED4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6FE2246-6919-473E-B482-1DC87173B7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4CC28B7-70A1-4DD5-A9B7-22A01EE6CE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B5DFD-A878-40DC-BE38-71D60F6A796F}" type="datetimeFigureOut">
              <a:rPr lang="en-US" smtClean="0"/>
              <a:pPr/>
              <a:t>9/18/2021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52DE60D-7899-479E-B339-195A3F36D3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40573DA-92FE-47DB-9F7A-D02D66128E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4AABA-75DE-4FDD-A329-606E400F2F6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1309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AFBB3BE-A19B-4984-8ECC-FCC5BC0E00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67D0D32F-6F57-4817-806D-0BB6981147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C234E53-38B6-4C02-BD37-5FB1090D28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B5DFD-A878-40DC-BE38-71D60F6A796F}" type="datetimeFigureOut">
              <a:rPr lang="en-US" smtClean="0"/>
              <a:pPr/>
              <a:t>9/18/2021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9DA6A9D-5E5E-4FC0-8A4A-38E0426927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25868BD-CC6D-402C-9B9E-C8EA104139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4AABA-75DE-4FDD-A329-606E400F2F6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6897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9F9852A-3374-424E-AD2F-8C1AE5D702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851E917-15A5-451A-93FA-90E110D3946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CCF449A8-B487-4C1A-8F5C-20710E3DBED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66C0989A-217E-461F-99BA-ECE22E0470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B5DFD-A878-40DC-BE38-71D60F6A796F}" type="datetimeFigureOut">
              <a:rPr lang="en-US" smtClean="0"/>
              <a:pPr/>
              <a:t>9/18/2021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358F7146-06D9-4C45-AB60-3ADF210DF0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DDCFD423-6286-454C-BB72-D51B4EEC02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4AABA-75DE-4FDD-A329-606E400F2F6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0549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F2EEA6B-30F7-4A62-AEC6-76AD035610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85426EB4-2834-4A95-BF0F-4FB7C3E099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A357AB32-8526-4702-AF48-C98BC4007E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B43E3680-9826-4B86-8533-6462520BDF4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C71EA358-43E5-4F1A-BE21-2E1DF7C60F9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8D490F67-8EC5-4377-B184-0DF01317DE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B5DFD-A878-40DC-BE38-71D60F6A796F}" type="datetimeFigureOut">
              <a:rPr lang="en-US" smtClean="0"/>
              <a:pPr/>
              <a:t>9/18/2021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183E67E2-B1A0-4308-982A-F760E481A1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1C94DD0D-8B14-44FF-972E-2EC3AEE77B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4AABA-75DE-4FDD-A329-606E400F2F6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680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7EB24B3-7FDD-4E9F-8352-F18C65E468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0F1B1042-70C1-4B9E-9C1D-A5DBDB026F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B5DFD-A878-40DC-BE38-71D60F6A796F}" type="datetimeFigureOut">
              <a:rPr lang="en-US" smtClean="0"/>
              <a:pPr/>
              <a:t>9/18/2021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38CC77F2-B656-412B-9CA4-CA968DFCCA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A854D03E-7651-44FD-9FBE-DBC85A59B4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4AABA-75DE-4FDD-A329-606E400F2F6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1352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0E4ABA50-112C-4417-B9E3-B8C7C0761A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B5DFD-A878-40DC-BE38-71D60F6A796F}" type="datetimeFigureOut">
              <a:rPr lang="en-US" smtClean="0"/>
              <a:pPr/>
              <a:t>9/18/2021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146FA0B7-F0CE-44B0-9C5A-5A382FE1EA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536CE07B-9468-4726-9E02-E000C49D9A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4AABA-75DE-4FDD-A329-606E400F2F6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8083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A8CA9D4-BBA6-4B99-B7CC-F5427578CD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9A82EF3-D12D-43DD-BCEE-DF1E90737A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CE6F91A4-FCD5-45F9-84ED-6FCBFB8C37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ECE55127-0D89-4B2F-A769-90A8ED7310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B5DFD-A878-40DC-BE38-71D60F6A796F}" type="datetimeFigureOut">
              <a:rPr lang="en-US" smtClean="0"/>
              <a:pPr/>
              <a:t>9/18/2021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64B7E1CF-CB67-435A-8B6F-F6B454304E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520F54E8-1AAB-4E52-9600-EE30DEE934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4AABA-75DE-4FDD-A329-606E400F2F6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9444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1A22738-6EFC-4917-AEFB-CA8E5DC460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4F29395A-78DC-4073-8E31-9F5394EB060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8BC9440F-CD07-4AD9-8410-2089857086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7A9B17AA-F474-4E89-8A25-F230223BA4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B5DFD-A878-40DC-BE38-71D60F6A796F}" type="datetimeFigureOut">
              <a:rPr lang="en-US" smtClean="0"/>
              <a:pPr/>
              <a:t>9/18/2021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0BCBE7F3-C8E4-490F-BCE2-E3E93BB883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5A8FA7B9-DF5D-41B0-98D9-9F34CE80CC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4AABA-75DE-4FDD-A329-606E400F2F6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1315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91492C39-0425-4808-9439-1605C47799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6EDBA76E-D593-4E58-B742-71D3E635E9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71850AC-2774-4902-AE28-5293883943A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FB5DFD-A878-40DC-BE38-71D60F6A796F}" type="datetimeFigureOut">
              <a:rPr lang="en-US" smtClean="0"/>
              <a:pPr/>
              <a:t>9/18/2021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8CB46CE-9E12-4B32-B16C-21FD1AA59A6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C8E1659-EE30-44D5-A80C-9A297A05864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34AABA-75DE-4FDD-A329-606E400F2F6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2456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09800" y="838200"/>
            <a:ext cx="5791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</a:t>
            </a:r>
            <a:r>
              <a:rPr lang="en-US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800" err="1"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21 </a:t>
            </a:r>
            <a:r>
              <a:rPr lang="en-US" sz="280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 </a:t>
            </a:r>
            <a:r>
              <a:rPr lang="en-US" sz="2800" err="1"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2021</a:t>
            </a:r>
            <a:endParaRPr lang="en-US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971800" y="2057400"/>
            <a:ext cx="3124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TIẾNG VIỆT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429000" y="3276600"/>
            <a:ext cx="2286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u="sng" err="1">
                <a:latin typeface="Times New Roman" panose="02020603050405020304" pitchFamily="18" charset="0"/>
                <a:cs typeface="Times New Roman" panose="02020603050405020304" pitchFamily="18" charset="0"/>
              </a:rPr>
              <a:t>Chính</a:t>
            </a:r>
            <a:r>
              <a:rPr lang="en-US" sz="3600" u="sng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u="sng" err="1">
                <a:latin typeface="Times New Roman" panose="02020603050405020304" pitchFamily="18" charset="0"/>
                <a:cs typeface="Times New Roman" panose="02020603050405020304" pitchFamily="18" charset="0"/>
              </a:rPr>
              <a:t>tả</a:t>
            </a:r>
            <a:endParaRPr lang="en-US" sz="3600" u="sng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447800" y="4267200"/>
            <a:ext cx="6629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36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chép</a:t>
            </a:r>
            <a:r>
              <a:rPr lang="en-US" sz="360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60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Cậu</a:t>
            </a:r>
            <a:r>
              <a:rPr lang="en-US" sz="36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bé</a:t>
            </a:r>
            <a:r>
              <a:rPr lang="en-US" sz="36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r>
              <a:rPr lang="en-US" sz="36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minh. </a:t>
            </a:r>
            <a:r>
              <a:rPr lang="en-US" sz="360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36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biệt</a:t>
            </a:r>
            <a:r>
              <a:rPr lang="en-US" sz="36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l/n, an/</a:t>
            </a:r>
            <a:r>
              <a:rPr lang="en-US" sz="360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ang</a:t>
            </a:r>
            <a:r>
              <a:rPr lang="en-US" sz="36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60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Bảng</a:t>
            </a:r>
            <a:r>
              <a:rPr lang="en-US" sz="36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endParaRPr lang="en-US" sz="36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304800"/>
            <a:ext cx="3505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>
                <a:latin typeface="Arial" pitchFamily="34" charset="0"/>
                <a:cs typeface="Arial" pitchFamily="34" charset="0"/>
              </a:rPr>
              <a:t>1. </a:t>
            </a:r>
            <a:r>
              <a:rPr lang="en-US" sz="3600" err="1">
                <a:latin typeface="Arial" pitchFamily="34" charset="0"/>
                <a:cs typeface="Arial" pitchFamily="34" charset="0"/>
              </a:rPr>
              <a:t>Tập</a:t>
            </a:r>
            <a:r>
              <a:rPr lang="en-US" sz="3600">
                <a:latin typeface="Arial" pitchFamily="34" charset="0"/>
                <a:cs typeface="Arial" pitchFamily="34" charset="0"/>
              </a:rPr>
              <a:t> </a:t>
            </a:r>
            <a:r>
              <a:rPr lang="en-US" sz="3600" err="1">
                <a:latin typeface="Arial" pitchFamily="34" charset="0"/>
                <a:cs typeface="Arial" pitchFamily="34" charset="0"/>
              </a:rPr>
              <a:t>chép</a:t>
            </a:r>
            <a:endParaRPr lang="en-US" sz="360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Horizontal Scroll 2"/>
          <p:cNvSpPr/>
          <p:nvPr/>
        </p:nvSpPr>
        <p:spPr>
          <a:xfrm>
            <a:off x="152400" y="685800"/>
            <a:ext cx="8991600" cy="5715000"/>
          </a:xfrm>
          <a:prstGeom prst="horizontalScroll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600" b="1"/>
              <a:t>       </a:t>
            </a:r>
            <a:r>
              <a:rPr lang="en-US" sz="3600" b="1" err="1">
                <a:latin typeface="Times New Roman" panose="02020603050405020304" pitchFamily="18" charset="0"/>
                <a:cs typeface="Times New Roman" panose="02020603050405020304" pitchFamily="18" charset="0"/>
              </a:rPr>
              <a:t>Hôm</a:t>
            </a:r>
            <a:r>
              <a:rPr lang="en-US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err="1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err="1"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err="1">
                <a:latin typeface="Times New Roman" panose="02020603050405020304" pitchFamily="18" charset="0"/>
                <a:cs typeface="Times New Roman" panose="02020603050405020304" pitchFamily="18" charset="0"/>
              </a:rPr>
              <a:t>vua</a:t>
            </a:r>
            <a:r>
              <a:rPr lang="en-US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err="1">
                <a:latin typeface="Times New Roman" panose="02020603050405020304" pitchFamily="18" charset="0"/>
                <a:cs typeface="Times New Roman" panose="02020603050405020304" pitchFamily="18" charset="0"/>
              </a:rPr>
              <a:t>đem</a:t>
            </a:r>
            <a:r>
              <a:rPr lang="en-US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sz="3600" b="1" err="1">
                <a:latin typeface="Times New Roman" panose="02020603050405020304" pitchFamily="18" charset="0"/>
                <a:cs typeface="Times New Roman" panose="02020603050405020304" pitchFamily="18" charset="0"/>
              </a:rPr>
              <a:t>chim</a:t>
            </a:r>
            <a:r>
              <a:rPr lang="en-US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sz="3600" b="1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nhỏ</a:t>
            </a:r>
            <a:r>
              <a:rPr lang="en-US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b="1" err="1">
                <a:latin typeface="Times New Roman" panose="02020603050405020304" pitchFamily="18" charset="0"/>
                <a:cs typeface="Times New Roman" panose="02020603050405020304" pitchFamily="18" charset="0"/>
              </a:rPr>
              <a:t>bảo</a:t>
            </a:r>
            <a:r>
              <a:rPr lang="en-US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err="1">
                <a:latin typeface="Times New Roman" panose="02020603050405020304" pitchFamily="18" charset="0"/>
                <a:cs typeface="Times New Roman" panose="02020603050405020304" pitchFamily="18" charset="0"/>
              </a:rPr>
              <a:t>cậu</a:t>
            </a:r>
            <a:r>
              <a:rPr lang="en-US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err="1">
                <a:latin typeface="Times New Roman" panose="02020603050405020304" pitchFamily="18" charset="0"/>
                <a:cs typeface="Times New Roman" panose="02020603050405020304" pitchFamily="18" charset="0"/>
              </a:rPr>
              <a:t>bé</a:t>
            </a:r>
            <a:r>
              <a:rPr lang="en-US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err="1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err="1">
                <a:latin typeface="Times New Roman" panose="02020603050405020304" pitchFamily="18" charset="0"/>
                <a:cs typeface="Times New Roman" panose="02020603050405020304" pitchFamily="18" charset="0"/>
              </a:rPr>
              <a:t>ba</a:t>
            </a:r>
            <a:r>
              <a:rPr lang="en-US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err="1">
                <a:latin typeface="Times New Roman" panose="02020603050405020304" pitchFamily="18" charset="0"/>
                <a:cs typeface="Times New Roman" panose="02020603050405020304" pitchFamily="18" charset="0"/>
              </a:rPr>
              <a:t>mâm</a:t>
            </a:r>
            <a:r>
              <a:rPr lang="en-US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err="1">
                <a:latin typeface="Times New Roman" panose="02020603050405020304" pitchFamily="18" charset="0"/>
                <a:cs typeface="Times New Roman" panose="02020603050405020304" pitchFamily="18" charset="0"/>
              </a:rPr>
              <a:t>cỗ</a:t>
            </a:r>
            <a:r>
              <a:rPr lang="en-US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600" b="1" err="1">
                <a:latin typeface="Times New Roman" panose="02020603050405020304" pitchFamily="18" charset="0"/>
                <a:cs typeface="Times New Roman" panose="02020603050405020304" pitchFamily="18" charset="0"/>
              </a:rPr>
              <a:t>Cậu</a:t>
            </a:r>
            <a:r>
              <a:rPr lang="en-US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err="1">
                <a:latin typeface="Times New Roman" panose="02020603050405020304" pitchFamily="18" charset="0"/>
                <a:cs typeface="Times New Roman" panose="02020603050405020304" pitchFamily="18" charset="0"/>
              </a:rPr>
              <a:t>bé</a:t>
            </a:r>
            <a:r>
              <a:rPr lang="en-US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đưa</a:t>
            </a:r>
            <a:r>
              <a:rPr lang="en-US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err="1">
                <a:latin typeface="Times New Roman" panose="02020603050405020304" pitchFamily="18" charset="0"/>
                <a:cs typeface="Times New Roman" panose="02020603050405020304" pitchFamily="18" charset="0"/>
              </a:rPr>
              <a:t>sứ</a:t>
            </a:r>
            <a:r>
              <a:rPr lang="en-US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err="1">
                <a:latin typeface="Times New Roman" panose="02020603050405020304" pitchFamily="18" charset="0"/>
                <a:cs typeface="Times New Roman" panose="02020603050405020304" pitchFamily="18" charset="0"/>
              </a:rPr>
              <a:t>giả</a:t>
            </a:r>
            <a:r>
              <a:rPr lang="en-US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err="1">
                <a:latin typeface="Times New Roman" panose="02020603050405020304" pitchFamily="18" charset="0"/>
                <a:cs typeface="Times New Roman" panose="02020603050405020304" pitchFamily="18" charset="0"/>
              </a:rPr>
              <a:t>chiếc</a:t>
            </a:r>
            <a:r>
              <a:rPr lang="en-US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err="1">
                <a:latin typeface="Times New Roman" panose="02020603050405020304" pitchFamily="18" charset="0"/>
                <a:cs typeface="Times New Roman" panose="02020603050405020304" pitchFamily="18" charset="0"/>
              </a:rPr>
              <a:t>kim</a:t>
            </a:r>
            <a:r>
              <a:rPr lang="en-US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err="1">
                <a:latin typeface="Times New Roman" panose="02020603050405020304" pitchFamily="18" charset="0"/>
                <a:cs typeface="Times New Roman" panose="02020603050405020304" pitchFamily="18" charset="0"/>
              </a:rPr>
              <a:t>khâu</a:t>
            </a:r>
            <a:r>
              <a:rPr lang="en-US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 , </a:t>
            </a:r>
            <a:r>
              <a:rPr lang="en-US" sz="3600" b="1" err="1">
                <a:latin typeface="Times New Roman" panose="02020603050405020304" pitchFamily="18" charset="0"/>
                <a:cs typeface="Times New Roman" panose="02020603050405020304" pitchFamily="18" charset="0"/>
              </a:rPr>
              <a:t>nói</a:t>
            </a:r>
            <a:r>
              <a:rPr lang="en-US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en-US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-  </a:t>
            </a:r>
            <a:r>
              <a:rPr lang="en-US" sz="3600" b="1" err="1">
                <a:latin typeface="Times New Roman" panose="02020603050405020304" pitchFamily="18" charset="0"/>
                <a:cs typeface="Times New Roman" panose="02020603050405020304" pitchFamily="18" charset="0"/>
              </a:rPr>
              <a:t>Xin</a:t>
            </a:r>
            <a:r>
              <a:rPr lang="en-US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err="1">
                <a:latin typeface="Times New Roman" panose="02020603050405020304" pitchFamily="18" charset="0"/>
                <a:cs typeface="Times New Roman" panose="02020603050405020304" pitchFamily="18" charset="0"/>
              </a:rPr>
              <a:t>ông</a:t>
            </a:r>
            <a:r>
              <a:rPr lang="en-US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err="1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err="1">
                <a:latin typeface="Times New Roman" panose="02020603050405020304" pitchFamily="18" charset="0"/>
                <a:cs typeface="Times New Roman" panose="02020603050405020304" pitchFamily="18" charset="0"/>
              </a:rPr>
              <a:t>tâu</a:t>
            </a:r>
            <a:r>
              <a:rPr lang="en-US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Đức</a:t>
            </a:r>
            <a:r>
              <a:rPr lang="en-US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err="1">
                <a:latin typeface="Times New Roman" panose="02020603050405020304" pitchFamily="18" charset="0"/>
                <a:cs typeface="Times New Roman" panose="02020603050405020304" pitchFamily="18" charset="0"/>
              </a:rPr>
              <a:t>Vua</a:t>
            </a:r>
            <a:r>
              <a:rPr lang="en-US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err="1">
                <a:latin typeface="Times New Roman" panose="02020603050405020304" pitchFamily="18" charset="0"/>
                <a:cs typeface="Times New Roman" panose="02020603050405020304" pitchFamily="18" charset="0"/>
              </a:rPr>
              <a:t>rèn</a:t>
            </a:r>
            <a:r>
              <a:rPr lang="en-US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err="1">
                <a:latin typeface="Times New Roman" panose="02020603050405020304" pitchFamily="18" charset="0"/>
                <a:cs typeface="Times New Roman" panose="02020603050405020304" pitchFamily="18" charset="0"/>
              </a:rPr>
              <a:t>tôi</a:t>
            </a:r>
            <a:r>
              <a:rPr lang="en-US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err="1">
                <a:latin typeface="Times New Roman" panose="02020603050405020304" pitchFamily="18" charset="0"/>
                <a:cs typeface="Times New Roman" panose="02020603050405020304" pitchFamily="18" charset="0"/>
              </a:rPr>
              <a:t>chiếc</a:t>
            </a:r>
            <a:r>
              <a:rPr lang="en-US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err="1">
                <a:latin typeface="Times New Roman" panose="02020603050405020304" pitchFamily="18" charset="0"/>
                <a:cs typeface="Times New Roman" panose="02020603050405020304" pitchFamily="18" charset="0"/>
              </a:rPr>
              <a:t>kim</a:t>
            </a:r>
            <a:r>
              <a:rPr lang="en-US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err="1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3600" b="1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ày</a:t>
            </a:r>
            <a:r>
              <a:rPr lang="en-US" sz="36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err="1"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sz="3600" b="1" err="1">
                <a:latin typeface="Times New Roman" panose="02020603050405020304" pitchFamily="18" charset="0"/>
                <a:cs typeface="Times New Roman" panose="02020603050405020304" pitchFamily="18" charset="0"/>
              </a:rPr>
              <a:t>dao</a:t>
            </a:r>
            <a:r>
              <a:rPr lang="en-US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thật</a:t>
            </a:r>
            <a:r>
              <a:rPr lang="en-US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err="1">
                <a:latin typeface="Times New Roman" panose="02020603050405020304" pitchFamily="18" charset="0"/>
                <a:cs typeface="Times New Roman" panose="02020603050405020304" pitchFamily="18" charset="0"/>
              </a:rPr>
              <a:t>sắc</a:t>
            </a:r>
            <a:r>
              <a:rPr lang="en-US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err="1">
                <a:latin typeface="Times New Roman" panose="02020603050405020304" pitchFamily="18" charset="0"/>
                <a:cs typeface="Times New Roman" panose="02020603050405020304" pitchFamily="18" charset="0"/>
              </a:rPr>
              <a:t>xẻ</a:t>
            </a:r>
            <a:r>
              <a:rPr lang="en-US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thịt</a:t>
            </a:r>
            <a:r>
              <a:rPr lang="en-US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err="1">
                <a:latin typeface="Times New Roman" panose="02020603050405020304" pitchFamily="18" charset="0"/>
                <a:cs typeface="Times New Roman" panose="02020603050405020304" pitchFamily="18" charset="0"/>
              </a:rPr>
              <a:t>chim</a:t>
            </a:r>
            <a:r>
              <a:rPr lang="en-US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F24FF8CE-5004-47E5-971D-776FB03318B3}"/>
              </a:ext>
            </a:extLst>
          </p:cNvPr>
          <p:cNvSpPr/>
          <p:nvPr/>
        </p:nvSpPr>
        <p:spPr>
          <a:xfrm>
            <a:off x="228600" y="762000"/>
            <a:ext cx="8915400" cy="20005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err="1">
                <a:latin typeface="HP001 4 hàng" panose="020B0603050302020204" pitchFamily="34" charset="0"/>
              </a:rPr>
              <a:t>Thứ</a:t>
            </a:r>
            <a:r>
              <a:rPr lang="en-US" sz="3600" b="1">
                <a:latin typeface="HP001 4 hàng" panose="020B0603050302020204" pitchFamily="34" charset="0"/>
              </a:rPr>
              <a:t> </a:t>
            </a:r>
            <a:r>
              <a:rPr lang="en-US" sz="3600" b="1" err="1">
                <a:latin typeface="HP001 4 hàng" panose="020B0603050302020204" pitchFamily="34" charset="0"/>
              </a:rPr>
              <a:t>ba</a:t>
            </a:r>
            <a:r>
              <a:rPr lang="en-US" sz="3600" b="1">
                <a:latin typeface="HP001 4 hàng" panose="020B0603050302020204" pitchFamily="34" charset="0"/>
              </a:rPr>
              <a:t> </a:t>
            </a:r>
            <a:r>
              <a:rPr lang="en-US" sz="3600" b="1" err="1">
                <a:latin typeface="HP001 4 hàng" panose="020B0603050302020204" pitchFamily="34" charset="0"/>
              </a:rPr>
              <a:t>ngày</a:t>
            </a:r>
            <a:r>
              <a:rPr lang="en-US" sz="3600" b="1">
                <a:latin typeface="HP001 4 hàng" panose="020B0603050302020204" pitchFamily="34" charset="0"/>
              </a:rPr>
              <a:t> </a:t>
            </a:r>
            <a:r>
              <a:rPr lang="en-US" sz="3600" b="1" smtClean="0">
                <a:latin typeface="HP001 4 hàng" panose="020B0603050302020204" pitchFamily="34" charset="0"/>
              </a:rPr>
              <a:t>21 </a:t>
            </a:r>
            <a:r>
              <a:rPr lang="en-US" sz="3600" b="1" err="1">
                <a:latin typeface="HP001 4 hàng" panose="020B0603050302020204" pitchFamily="34" charset="0"/>
              </a:rPr>
              <a:t>tháng</a:t>
            </a:r>
            <a:r>
              <a:rPr lang="en-US" sz="3600" b="1">
                <a:latin typeface="HP001 4 hàng" panose="020B0603050302020204" pitchFamily="34" charset="0"/>
              </a:rPr>
              <a:t> 9 </a:t>
            </a:r>
            <a:r>
              <a:rPr lang="en-US" sz="3600" b="1" err="1">
                <a:latin typeface="HP001 4 hàng" panose="020B0603050302020204" pitchFamily="34" charset="0"/>
              </a:rPr>
              <a:t>năm</a:t>
            </a:r>
            <a:r>
              <a:rPr lang="en-US" sz="3600" b="1">
                <a:latin typeface="HP001 4 hàng" panose="020B0603050302020204" pitchFamily="34" charset="0"/>
              </a:rPr>
              <a:t> </a:t>
            </a:r>
            <a:r>
              <a:rPr lang="en-US" sz="3600" b="1" smtClean="0">
                <a:latin typeface="HP001 4 hàng" panose="020B0603050302020204" pitchFamily="34" charset="0"/>
              </a:rPr>
              <a:t>2021</a:t>
            </a:r>
            <a:endParaRPr lang="en-US" sz="3600" b="1">
              <a:latin typeface="HP001 4 hàng" panose="020B0603050302020204" pitchFamily="34" charset="0"/>
            </a:endParaRPr>
          </a:p>
          <a:p>
            <a:pPr algn="ctr"/>
            <a:r>
              <a:rPr lang="en-US" sz="4400" b="1" u="sng" err="1">
                <a:latin typeface="HP001 4 hàng" panose="020B0603050302020204" pitchFamily="34" charset="0"/>
              </a:rPr>
              <a:t>Chính</a:t>
            </a:r>
            <a:r>
              <a:rPr lang="en-US" sz="4400" b="1" u="sng">
                <a:latin typeface="HP001 4 hàng" panose="020B0603050302020204" pitchFamily="34" charset="0"/>
              </a:rPr>
              <a:t> </a:t>
            </a:r>
            <a:r>
              <a:rPr lang="en-US" sz="4400" b="1" u="sng" err="1">
                <a:latin typeface="HP001 4 hàng" panose="020B0603050302020204" pitchFamily="34" charset="0"/>
              </a:rPr>
              <a:t>tả</a:t>
            </a:r>
            <a:endParaRPr lang="en-US" sz="4400" b="1" u="sng">
              <a:latin typeface="HP001 4 hàng" panose="020B0603050302020204" pitchFamily="34" charset="0"/>
            </a:endParaRPr>
          </a:p>
          <a:p>
            <a:r>
              <a:rPr lang="en-US" sz="4400" b="1">
                <a:latin typeface="HP001 4 hàng" panose="020B0603050302020204" pitchFamily="34" charset="0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26267603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F24FF8CE-5004-47E5-971D-776FB03318B3}"/>
              </a:ext>
            </a:extLst>
          </p:cNvPr>
          <p:cNvSpPr/>
          <p:nvPr/>
        </p:nvSpPr>
        <p:spPr>
          <a:xfrm>
            <a:off x="228600" y="335845"/>
            <a:ext cx="891540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b="1" err="1">
                <a:latin typeface="HP001 4 hàng" panose="020B0603050302020204" pitchFamily="34" charset="0"/>
              </a:rPr>
              <a:t>Cậu</a:t>
            </a:r>
            <a:r>
              <a:rPr lang="en-US" sz="4400" b="1">
                <a:latin typeface="HP001 4 hàng" panose="020B0603050302020204" pitchFamily="34" charset="0"/>
              </a:rPr>
              <a:t> </a:t>
            </a:r>
            <a:r>
              <a:rPr lang="en-US" sz="4400" b="1" err="1">
                <a:latin typeface="HP001 4 hàng" panose="020B0603050302020204" pitchFamily="34" charset="0"/>
              </a:rPr>
              <a:t>bé</a:t>
            </a:r>
            <a:r>
              <a:rPr lang="en-US" sz="4400" b="1">
                <a:latin typeface="HP001 4 hàng" panose="020B0603050302020204" pitchFamily="34" charset="0"/>
              </a:rPr>
              <a:t> </a:t>
            </a:r>
            <a:r>
              <a:rPr lang="en-US" sz="4400" b="1" err="1">
                <a:latin typeface="HP001 4 hàng" panose="020B0603050302020204" pitchFamily="34" charset="0"/>
              </a:rPr>
              <a:t>thông</a:t>
            </a:r>
            <a:r>
              <a:rPr lang="en-US" sz="4400" b="1">
                <a:latin typeface="HP001 4 hàng" panose="020B0603050302020204" pitchFamily="34" charset="0"/>
              </a:rPr>
              <a:t> </a:t>
            </a:r>
            <a:r>
              <a:rPr lang="en-US" sz="4400" b="1" err="1">
                <a:latin typeface="HP001 4 hàng" panose="020B0603050302020204" pitchFamily="34" charset="0"/>
              </a:rPr>
              <a:t>minh</a:t>
            </a:r>
            <a:endParaRPr lang="en-US" sz="4400" b="1">
              <a:latin typeface="HP001 4 hàng" panose="020B0603050302020204" pitchFamily="34" charset="0"/>
            </a:endParaRPr>
          </a:p>
          <a:p>
            <a:r>
              <a:rPr lang="en-US" sz="4400" b="1">
                <a:latin typeface="HP001 4 hàng" panose="020B0603050302020204" pitchFamily="34" charset="0"/>
              </a:rPr>
              <a:t>  </a:t>
            </a:r>
            <a:r>
              <a:rPr lang="en-US" sz="4400" b="1" err="1">
                <a:latin typeface="HP001 4 hàng" panose="020B0603050302020204" pitchFamily="34" charset="0"/>
              </a:rPr>
              <a:t>Hôm</a:t>
            </a:r>
            <a:r>
              <a:rPr lang="en-US" sz="4400" b="1">
                <a:latin typeface="HP001 4 hàng" panose="020B0603050302020204" pitchFamily="34" charset="0"/>
              </a:rPr>
              <a:t> </a:t>
            </a:r>
            <a:r>
              <a:rPr lang="en-US" sz="4400" b="1" err="1">
                <a:latin typeface="HP001 4 hàng" panose="020B0603050302020204" pitchFamily="34" charset="0"/>
              </a:rPr>
              <a:t>sau</a:t>
            </a:r>
            <a:r>
              <a:rPr lang="en-US" sz="4400" b="1">
                <a:latin typeface="HP001 4 hàng" panose="020B0603050302020204" pitchFamily="34" charset="0"/>
              </a:rPr>
              <a:t>, </a:t>
            </a:r>
            <a:r>
              <a:rPr lang="en-US" sz="4400" b="1" err="1">
                <a:latin typeface="HP001 4 hàng" panose="020B0603050302020204" pitchFamily="34" charset="0"/>
              </a:rPr>
              <a:t>nhà</a:t>
            </a:r>
            <a:r>
              <a:rPr lang="en-US" sz="4400" b="1">
                <a:latin typeface="HP001 4 hàng" panose="020B0603050302020204" pitchFamily="34" charset="0"/>
              </a:rPr>
              <a:t> </a:t>
            </a:r>
            <a:r>
              <a:rPr lang="en-US" sz="4400" b="1" err="1">
                <a:latin typeface="HP001 4 hàng" panose="020B0603050302020204" pitchFamily="34" charset="0"/>
              </a:rPr>
              <a:t>vua</a:t>
            </a:r>
            <a:r>
              <a:rPr lang="en-US" sz="4400" b="1">
                <a:latin typeface="HP001 4 hàng" panose="020B0603050302020204" pitchFamily="34" charset="0"/>
              </a:rPr>
              <a:t> </a:t>
            </a:r>
            <a:r>
              <a:rPr lang="en-US" sz="4400" b="1" err="1">
                <a:latin typeface="HP001 4 hàng" panose="020B0603050302020204" pitchFamily="34" charset="0"/>
              </a:rPr>
              <a:t>cho</a:t>
            </a:r>
            <a:r>
              <a:rPr lang="en-US" sz="4400" b="1">
                <a:latin typeface="HP001 4 hàng" panose="020B0603050302020204" pitchFamily="34" charset="0"/>
              </a:rPr>
              <a:t> </a:t>
            </a:r>
            <a:r>
              <a:rPr lang="en-US" sz="4400" b="1" err="1">
                <a:latin typeface="HP001 4 hàng" panose="020B0603050302020204" pitchFamily="34" charset="0"/>
              </a:rPr>
              <a:t>ngư</a:t>
            </a:r>
            <a:r>
              <a:rPr lang="pt-BR" sz="4400" b="1">
                <a:latin typeface="HP001 4 hàng" panose="020B06030503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Ɵ </a:t>
            </a:r>
            <a:r>
              <a:rPr lang="en-US" sz="4400" b="1">
                <a:latin typeface="HP001 4 hàng" panose="020B0603050302020204" pitchFamily="34" charset="0"/>
              </a:rPr>
              <a:t> </a:t>
            </a:r>
            <a:r>
              <a:rPr lang="en-US" sz="4400" b="1" err="1">
                <a:latin typeface="HP001 4 hàng" panose="020B0603050302020204" pitchFamily="34" charset="0"/>
              </a:rPr>
              <a:t>đem</a:t>
            </a:r>
            <a:r>
              <a:rPr lang="en-US" sz="4400" b="1">
                <a:latin typeface="HP001 4 hàng" panose="020B0603050302020204" pitchFamily="34" charset="0"/>
              </a:rPr>
              <a:t> </a:t>
            </a:r>
            <a:r>
              <a:rPr lang="en-US" sz="4400" b="1" err="1">
                <a:latin typeface="HP001 4 hàng" panose="020B0603050302020204" pitchFamily="34" charset="0"/>
              </a:rPr>
              <a:t>đến</a:t>
            </a:r>
            <a:r>
              <a:rPr lang="en-US" sz="4400" b="1">
                <a:latin typeface="HP001 4 hàng" panose="020B0603050302020204" pitchFamily="34" charset="0"/>
              </a:rPr>
              <a:t> m</a:t>
            </a:r>
            <a:r>
              <a:rPr lang="pt-BR" sz="4400" b="1">
                <a:latin typeface="HP001 4 hàng" panose="020B06030503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Ŏ</a:t>
            </a:r>
            <a:r>
              <a:rPr lang="en-US" sz="4400" b="1">
                <a:latin typeface="HP001 4 hàng" panose="020B0603050302020204" pitchFamily="34" charset="0"/>
              </a:rPr>
              <a:t> con </a:t>
            </a:r>
            <a:r>
              <a:rPr lang="en-US" sz="4400" b="1" err="1">
                <a:latin typeface="HP001 4 hàng" panose="020B0603050302020204" pitchFamily="34" charset="0"/>
              </a:rPr>
              <a:t>chim</a:t>
            </a:r>
            <a:r>
              <a:rPr lang="en-US" sz="4400" b="1">
                <a:latin typeface="HP001 4 hàng" panose="020B0603050302020204" pitchFamily="34" charset="0"/>
              </a:rPr>
              <a:t> </a:t>
            </a:r>
            <a:r>
              <a:rPr lang="en-US" sz="4400" b="1" err="1">
                <a:latin typeface="HP001 4 hàng" panose="020B0603050302020204" pitchFamily="34" charset="0"/>
              </a:rPr>
              <a:t>sẻ</a:t>
            </a:r>
            <a:r>
              <a:rPr lang="en-US" sz="4400" b="1">
                <a:latin typeface="HP001 4 hàng" panose="020B0603050302020204" pitchFamily="34" charset="0"/>
              </a:rPr>
              <a:t> </a:t>
            </a:r>
            <a:r>
              <a:rPr lang="en-US" sz="4400" b="1" err="1">
                <a:latin typeface="HP001 4 hàng" panose="020B0603050302020204" pitchFamily="34" charset="0"/>
              </a:rPr>
              <a:t>nhỏ</a:t>
            </a:r>
            <a:r>
              <a:rPr lang="en-US" sz="4400" b="1">
                <a:latin typeface="HP001 4 hàng" panose="020B0603050302020204" pitchFamily="34" charset="0"/>
              </a:rPr>
              <a:t>, </a:t>
            </a:r>
            <a:r>
              <a:rPr lang="en-US" sz="4400" b="1" err="1">
                <a:latin typeface="HP001 4 hàng" panose="020B0603050302020204" pitchFamily="34" charset="0"/>
              </a:rPr>
              <a:t>bảo</a:t>
            </a:r>
            <a:r>
              <a:rPr lang="en-US" sz="4400" b="1">
                <a:latin typeface="HP001 4 hàng" panose="020B0603050302020204" pitchFamily="34" charset="0"/>
              </a:rPr>
              <a:t> </a:t>
            </a:r>
            <a:r>
              <a:rPr lang="en-US" sz="4400" b="1" err="1">
                <a:latin typeface="HP001 4 hàng" panose="020B0603050302020204" pitchFamily="34" charset="0"/>
              </a:rPr>
              <a:t>cậu</a:t>
            </a:r>
            <a:r>
              <a:rPr lang="en-US" sz="4400" b="1">
                <a:latin typeface="HP001 4 hàng" panose="020B0603050302020204" pitchFamily="34" charset="0"/>
              </a:rPr>
              <a:t> </a:t>
            </a:r>
            <a:r>
              <a:rPr lang="en-US" sz="4400" b="1" err="1">
                <a:latin typeface="HP001 4 hàng" panose="020B0603050302020204" pitchFamily="34" charset="0"/>
              </a:rPr>
              <a:t>bé</a:t>
            </a:r>
            <a:r>
              <a:rPr lang="en-US" sz="4400" b="1">
                <a:latin typeface="HP001 4 hàng" panose="020B0603050302020204" pitchFamily="34" charset="0"/>
              </a:rPr>
              <a:t> </a:t>
            </a:r>
            <a:r>
              <a:rPr lang="en-US" sz="4400" b="1" err="1">
                <a:latin typeface="HP001 4 hàng" panose="020B0603050302020204" pitchFamily="34" charset="0"/>
              </a:rPr>
              <a:t>làm</a:t>
            </a:r>
            <a:r>
              <a:rPr lang="en-US" sz="4400" b="1">
                <a:latin typeface="HP001 4 hàng" panose="020B0603050302020204" pitchFamily="34" charset="0"/>
              </a:rPr>
              <a:t> </a:t>
            </a:r>
            <a:r>
              <a:rPr lang="en-US" sz="4400" b="1" err="1">
                <a:latin typeface="HP001 4 hàng" panose="020B0603050302020204" pitchFamily="34" charset="0"/>
              </a:rPr>
              <a:t>ba</a:t>
            </a:r>
            <a:r>
              <a:rPr lang="en-US" sz="4400" b="1">
                <a:latin typeface="HP001 4 hàng" panose="020B0603050302020204" pitchFamily="34" charset="0"/>
              </a:rPr>
              <a:t> </a:t>
            </a:r>
            <a:r>
              <a:rPr lang="en-US" sz="4400" b="1" err="1">
                <a:latin typeface="HP001 4 hàng" panose="020B0603050302020204" pitchFamily="34" charset="0"/>
              </a:rPr>
              <a:t>mâm</a:t>
            </a:r>
            <a:r>
              <a:rPr lang="en-US" sz="4400" b="1">
                <a:latin typeface="HP001 4 hàng" panose="020B0603050302020204" pitchFamily="34" charset="0"/>
              </a:rPr>
              <a:t> </a:t>
            </a:r>
            <a:r>
              <a:rPr lang="en-US" sz="4400" b="1" err="1">
                <a:latin typeface="HP001 4 hàng" panose="020B0603050302020204" pitchFamily="34" charset="0"/>
              </a:rPr>
              <a:t>cỗ</a:t>
            </a:r>
            <a:r>
              <a:rPr lang="en-US" sz="4400" b="1">
                <a:latin typeface="HP001 4 hàng" panose="020B0603050302020204" pitchFamily="34" charset="0"/>
              </a:rPr>
              <a:t>. </a:t>
            </a:r>
            <a:r>
              <a:rPr lang="en-US" sz="4400" b="1" err="1">
                <a:latin typeface="HP001 4 hàng" panose="020B0603050302020204" pitchFamily="34" charset="0"/>
              </a:rPr>
              <a:t>Cậu</a:t>
            </a:r>
            <a:r>
              <a:rPr lang="en-US" sz="4400" b="1">
                <a:latin typeface="HP001 4 hàng" panose="020B0603050302020204" pitchFamily="34" charset="0"/>
              </a:rPr>
              <a:t> </a:t>
            </a:r>
            <a:r>
              <a:rPr lang="en-US" sz="4400" b="1" err="1">
                <a:latin typeface="HP001 4 hàng" panose="020B0603050302020204" pitchFamily="34" charset="0"/>
              </a:rPr>
              <a:t>bé</a:t>
            </a:r>
            <a:r>
              <a:rPr lang="en-US" sz="4400" b="1">
                <a:latin typeface="HP001 4 hàng" panose="020B0603050302020204" pitchFamily="34" charset="0"/>
              </a:rPr>
              <a:t> </a:t>
            </a:r>
            <a:r>
              <a:rPr lang="en-US" sz="4400" b="1" err="1">
                <a:latin typeface="HP001 4 hàng" panose="020B0603050302020204" pitchFamily="34" charset="0"/>
              </a:rPr>
              <a:t>đưa</a:t>
            </a:r>
            <a:r>
              <a:rPr lang="en-US" sz="4400" b="1">
                <a:latin typeface="HP001 4 hàng" panose="020B0603050302020204" pitchFamily="34" charset="0"/>
              </a:rPr>
              <a:t> </a:t>
            </a:r>
            <a:r>
              <a:rPr lang="en-US" sz="4400" b="1" err="1">
                <a:latin typeface="HP001 4 hàng" panose="020B0603050302020204" pitchFamily="34" charset="0"/>
              </a:rPr>
              <a:t>cho</a:t>
            </a:r>
            <a:r>
              <a:rPr lang="en-US" sz="4400" b="1">
                <a:latin typeface="HP001 4 hàng" panose="020B0603050302020204" pitchFamily="34" charset="0"/>
              </a:rPr>
              <a:t> </a:t>
            </a:r>
            <a:r>
              <a:rPr lang="en-US" sz="4400" b="1" err="1">
                <a:latin typeface="HP001 4 hàng" panose="020B0603050302020204" pitchFamily="34" charset="0"/>
              </a:rPr>
              <a:t>sứ</a:t>
            </a:r>
            <a:r>
              <a:rPr lang="en-US" sz="4400" b="1">
                <a:latin typeface="HP001 4 hàng" panose="020B0603050302020204" pitchFamily="34" charset="0"/>
              </a:rPr>
              <a:t> </a:t>
            </a:r>
            <a:r>
              <a:rPr lang="en-US" sz="4400" b="1" err="1">
                <a:latin typeface="HP001 4 hàng" panose="020B0603050302020204" pitchFamily="34" charset="0"/>
              </a:rPr>
              <a:t>giả</a:t>
            </a:r>
            <a:r>
              <a:rPr lang="en-US" sz="4400" b="1">
                <a:latin typeface="HP001 4 hàng" panose="020B0603050302020204" pitchFamily="34" charset="0"/>
              </a:rPr>
              <a:t> </a:t>
            </a:r>
            <a:r>
              <a:rPr lang="en-US" sz="4400" b="1" err="1">
                <a:latin typeface="HP001 4 hàng" panose="020B0603050302020204" pitchFamily="34" charset="0"/>
              </a:rPr>
              <a:t>một</a:t>
            </a:r>
            <a:r>
              <a:rPr lang="en-US" sz="4400" b="1">
                <a:latin typeface="HP001 4 hàng" panose="020B0603050302020204" pitchFamily="34" charset="0"/>
              </a:rPr>
              <a:t> </a:t>
            </a:r>
            <a:r>
              <a:rPr lang="en-US" sz="4400" b="1" err="1">
                <a:latin typeface="HP001 4 hàng" panose="020B0603050302020204" pitchFamily="34" charset="0"/>
              </a:rPr>
              <a:t>chiếc</a:t>
            </a:r>
            <a:r>
              <a:rPr lang="en-US" sz="4400" b="1">
                <a:latin typeface="HP001 4 hàng" panose="020B0603050302020204" pitchFamily="34" charset="0"/>
              </a:rPr>
              <a:t> </a:t>
            </a:r>
            <a:r>
              <a:rPr lang="en-US" sz="4400" b="1" err="1">
                <a:latin typeface="HP001 4 hàng" panose="020B0603050302020204" pitchFamily="34" charset="0"/>
              </a:rPr>
              <a:t>kim</a:t>
            </a:r>
            <a:r>
              <a:rPr lang="en-US" sz="4400" b="1">
                <a:latin typeface="HP001 4 hàng" panose="020B0603050302020204" pitchFamily="34" charset="0"/>
              </a:rPr>
              <a:t> </a:t>
            </a:r>
            <a:r>
              <a:rPr lang="en-US" sz="4400" b="1" err="1">
                <a:latin typeface="HP001 4 hàng" panose="020B0603050302020204" pitchFamily="34" charset="0"/>
              </a:rPr>
              <a:t>khâu</a:t>
            </a:r>
            <a:r>
              <a:rPr lang="en-US" sz="4400" b="1">
                <a:latin typeface="HP001 4 hàng" panose="020B0603050302020204" pitchFamily="34" charset="0"/>
              </a:rPr>
              <a:t>, n</a:t>
            </a:r>
            <a:r>
              <a:rPr lang="pt-BR" sz="4400" b="1">
                <a:latin typeface="HP001 4 hàng" panose="020B06030503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Ā </a:t>
            </a:r>
            <a:r>
              <a:rPr lang="en-US" sz="4400" b="1">
                <a:latin typeface="HP001 4 hàng" panose="020B0603050302020204" pitchFamily="34" charset="0"/>
              </a:rPr>
              <a:t>:</a:t>
            </a:r>
          </a:p>
          <a:p>
            <a:r>
              <a:rPr lang="en-US" sz="4400" b="1">
                <a:latin typeface="HP001 4 hàng" panose="020B0603050302020204" pitchFamily="34" charset="0"/>
              </a:rPr>
              <a:t> - Xin </a:t>
            </a:r>
            <a:r>
              <a:rPr lang="en-US" sz="4400" b="1" err="1">
                <a:latin typeface="HP001 4 hàng" panose="020B0603050302020204" pitchFamily="34" charset="0"/>
              </a:rPr>
              <a:t>ông</a:t>
            </a:r>
            <a:r>
              <a:rPr lang="en-US" sz="4400" b="1">
                <a:latin typeface="HP001 4 hàng" panose="020B0603050302020204" pitchFamily="34" charset="0"/>
              </a:rPr>
              <a:t> </a:t>
            </a:r>
            <a:r>
              <a:rPr lang="en-US" sz="4400" b="1" err="1">
                <a:latin typeface="HP001 4 hàng" panose="020B0603050302020204" pitchFamily="34" charset="0"/>
              </a:rPr>
              <a:t>về</a:t>
            </a:r>
            <a:r>
              <a:rPr lang="en-US" sz="4400" b="1">
                <a:latin typeface="HP001 4 hàng" panose="020B0603050302020204" pitchFamily="34" charset="0"/>
              </a:rPr>
              <a:t> </a:t>
            </a:r>
            <a:r>
              <a:rPr lang="en-US" sz="4400" b="1" err="1">
                <a:latin typeface="HP001 4 hàng" panose="020B0603050302020204" pitchFamily="34" charset="0"/>
              </a:rPr>
              <a:t>tâu</a:t>
            </a:r>
            <a:r>
              <a:rPr lang="en-US" sz="4400" b="1">
                <a:latin typeface="HP001 4 hàng" panose="020B0603050302020204" pitchFamily="34" charset="0"/>
              </a:rPr>
              <a:t> </a:t>
            </a:r>
            <a:r>
              <a:rPr lang="en-US" sz="4400" b="1" err="1">
                <a:latin typeface="HP001 4 hàng" panose="020B0603050302020204" pitchFamily="34" charset="0"/>
              </a:rPr>
              <a:t>Đức</a:t>
            </a:r>
            <a:r>
              <a:rPr lang="en-US" sz="4400" b="1">
                <a:latin typeface="HP001 4 hàng" panose="020B0603050302020204" pitchFamily="34" charset="0"/>
              </a:rPr>
              <a:t> </a:t>
            </a:r>
            <a:r>
              <a:rPr lang="en-US" sz="4400" b="1" err="1">
                <a:latin typeface="HP001 4 hàng" panose="020B0603050302020204" pitchFamily="34" charset="0"/>
              </a:rPr>
              <a:t>Vua</a:t>
            </a:r>
            <a:r>
              <a:rPr lang="en-US" sz="4400" b="1">
                <a:latin typeface="HP001 4 hàng" panose="020B0603050302020204" pitchFamily="34" charset="0"/>
              </a:rPr>
              <a:t> </a:t>
            </a:r>
            <a:r>
              <a:rPr lang="pt-BR" sz="4400" b="1">
                <a:latin typeface="HP001 4 hàng" panose="020B06030503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ǟ</a:t>
            </a:r>
            <a:r>
              <a:rPr lang="en-US" sz="4400" b="1" err="1">
                <a:latin typeface="HP001 4 hàng" panose="020B0603050302020204" pitchFamily="34" charset="0"/>
              </a:rPr>
              <a:t>èn</a:t>
            </a:r>
            <a:r>
              <a:rPr lang="en-US" sz="4400" b="1">
                <a:latin typeface="HP001 4 hàng" panose="020B0603050302020204" pitchFamily="34" charset="0"/>
              </a:rPr>
              <a:t> </a:t>
            </a:r>
            <a:r>
              <a:rPr lang="en-US" sz="4400" b="1" err="1">
                <a:latin typeface="HP001 4 hàng" panose="020B0603050302020204" pitchFamily="34" charset="0"/>
              </a:rPr>
              <a:t>cho</a:t>
            </a:r>
            <a:r>
              <a:rPr lang="en-US" sz="4400" b="1">
                <a:latin typeface="HP001 4 hàng" panose="020B0603050302020204" pitchFamily="34" charset="0"/>
              </a:rPr>
              <a:t> t</a:t>
            </a:r>
            <a:r>
              <a:rPr lang="pt-BR" sz="4400" b="1">
                <a:latin typeface="HP001 4 hàng" panose="020B06030503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ċ </a:t>
            </a:r>
            <a:r>
              <a:rPr lang="en-US" sz="4400" b="1" err="1">
                <a:latin typeface="HP001 4 hàng" panose="020B0603050302020204" pitchFamily="34" charset="0"/>
              </a:rPr>
              <a:t>chiếc</a:t>
            </a:r>
            <a:r>
              <a:rPr lang="en-US" sz="4400" b="1">
                <a:latin typeface="HP001 4 hàng" panose="020B0603050302020204" pitchFamily="34" charset="0"/>
              </a:rPr>
              <a:t> </a:t>
            </a:r>
            <a:r>
              <a:rPr lang="en-US" sz="4400" b="1" err="1">
                <a:latin typeface="HP001 4 hàng" panose="020B0603050302020204" pitchFamily="34" charset="0"/>
              </a:rPr>
              <a:t>kim</a:t>
            </a:r>
            <a:r>
              <a:rPr lang="en-US" sz="4400" b="1">
                <a:latin typeface="HP001 4 hàng" panose="020B0603050302020204" pitchFamily="34" charset="0"/>
              </a:rPr>
              <a:t> </a:t>
            </a:r>
            <a:r>
              <a:rPr lang="en-US" sz="4400" b="1" err="1">
                <a:latin typeface="HP001 4 hàng" panose="020B0603050302020204" pitchFamily="34" charset="0"/>
              </a:rPr>
              <a:t>này</a:t>
            </a:r>
            <a:r>
              <a:rPr lang="en-US" sz="4400" b="1">
                <a:latin typeface="HP001 4 hàng" panose="020B0603050302020204" pitchFamily="34" charset="0"/>
              </a:rPr>
              <a:t> </a:t>
            </a:r>
            <a:r>
              <a:rPr lang="en-US" sz="4400" b="1" err="1">
                <a:latin typeface="HP001 4 hàng" panose="020B0603050302020204" pitchFamily="34" charset="0"/>
              </a:rPr>
              <a:t>thành</a:t>
            </a:r>
            <a:r>
              <a:rPr lang="en-US" sz="4400" b="1">
                <a:latin typeface="HP001 4 hàng" panose="020B0603050302020204" pitchFamily="34" charset="0"/>
              </a:rPr>
              <a:t> m</a:t>
            </a:r>
            <a:r>
              <a:rPr lang="pt-BR" sz="4400" b="1">
                <a:latin typeface="HP001 4 hàng" panose="020B06030503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Ŏ</a:t>
            </a:r>
            <a:r>
              <a:rPr lang="en-US" sz="4400" b="1">
                <a:latin typeface="HP001 4 hàng" panose="020B0603050302020204" pitchFamily="34" charset="0"/>
              </a:rPr>
              <a:t> con </a:t>
            </a:r>
            <a:r>
              <a:rPr lang="en-US" sz="4400" b="1" err="1">
                <a:latin typeface="HP001 4 hàng" panose="020B0603050302020204" pitchFamily="34" charset="0"/>
              </a:rPr>
              <a:t>dao</a:t>
            </a:r>
            <a:r>
              <a:rPr lang="en-US" sz="4400" b="1">
                <a:latin typeface="HP001 4 hàng" panose="020B0603050302020204" pitchFamily="34" charset="0"/>
              </a:rPr>
              <a:t> </a:t>
            </a:r>
            <a:r>
              <a:rPr lang="en-US" sz="4400" b="1" err="1">
                <a:latin typeface="HP001 4 hàng" panose="020B0603050302020204" pitchFamily="34" charset="0"/>
              </a:rPr>
              <a:t>thật</a:t>
            </a:r>
            <a:r>
              <a:rPr lang="en-US" sz="4400" b="1">
                <a:latin typeface="HP001 4 hàng" panose="020B0603050302020204" pitchFamily="34" charset="0"/>
              </a:rPr>
              <a:t> </a:t>
            </a:r>
            <a:r>
              <a:rPr lang="en-US" sz="4400" b="1" err="1">
                <a:latin typeface="HP001 4 hàng" panose="020B0603050302020204" pitchFamily="34" charset="0"/>
              </a:rPr>
              <a:t>sắc</a:t>
            </a:r>
            <a:r>
              <a:rPr lang="en-US" sz="4400" b="1">
                <a:latin typeface="HP001 4 hàng" panose="020B0603050302020204" pitchFamily="34" charset="0"/>
              </a:rPr>
              <a:t> </a:t>
            </a:r>
            <a:r>
              <a:rPr lang="en-US" sz="4400" b="1" err="1">
                <a:latin typeface="HP001 4 hàng" panose="020B0603050302020204" pitchFamily="34" charset="0"/>
              </a:rPr>
              <a:t>để</a:t>
            </a:r>
            <a:r>
              <a:rPr lang="en-US" sz="4400" b="1">
                <a:latin typeface="HP001 4 hàng" panose="020B0603050302020204" pitchFamily="34" charset="0"/>
              </a:rPr>
              <a:t> </a:t>
            </a:r>
            <a:r>
              <a:rPr lang="en-US" sz="4400" b="1" err="1">
                <a:latin typeface="HP001 4 hàng" panose="020B0603050302020204" pitchFamily="34" charset="0"/>
              </a:rPr>
              <a:t>xẻ</a:t>
            </a:r>
            <a:r>
              <a:rPr lang="en-US" sz="4400" b="1">
                <a:latin typeface="HP001 4 hàng" panose="020B0603050302020204" pitchFamily="34" charset="0"/>
              </a:rPr>
              <a:t> </a:t>
            </a:r>
            <a:r>
              <a:rPr lang="en-US" sz="4400" b="1" err="1">
                <a:latin typeface="HP001 4 hàng" panose="020B0603050302020204" pitchFamily="34" charset="0"/>
              </a:rPr>
              <a:t>thịt</a:t>
            </a:r>
            <a:r>
              <a:rPr lang="en-US" sz="4400" b="1">
                <a:latin typeface="HP001 4 hàng" panose="020B0603050302020204" pitchFamily="34" charset="0"/>
              </a:rPr>
              <a:t> </a:t>
            </a:r>
            <a:r>
              <a:rPr lang="en-US" sz="4400" b="1" err="1">
                <a:latin typeface="HP001 4 hàng" panose="020B0603050302020204" pitchFamily="34" charset="0"/>
              </a:rPr>
              <a:t>chim</a:t>
            </a:r>
            <a:r>
              <a:rPr lang="en-US" sz="4400" b="1">
                <a:latin typeface="HP001 4 hàng" panose="020B06030503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115854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685800"/>
            <a:ext cx="7924800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4400" b="1" err="1"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4400" b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err="1">
                <a:latin typeface="Times New Roman" panose="02020603050405020304" pitchFamily="18" charset="0"/>
                <a:cs typeface="Times New Roman" panose="02020603050405020304" pitchFamily="18" charset="0"/>
              </a:rPr>
              <a:t>chép</a:t>
            </a:r>
            <a:r>
              <a:rPr lang="en-US" sz="4400" b="1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342900" indent="-342900"/>
            <a:r>
              <a:rPr lang="en-US" sz="4000">
                <a:latin typeface="Times New Roman" panose="02020603050405020304" pitchFamily="18" charset="0"/>
                <a:cs typeface="Times New Roman" panose="02020603050405020304" pitchFamily="18" charset="0"/>
              </a:rPr>
              <a:t>     a/. </a:t>
            </a:r>
            <a:r>
              <a:rPr lang="en-US" sz="4000" err="1"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sz="40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hiểu</a:t>
            </a:r>
            <a:r>
              <a:rPr lang="en-US" sz="40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err="1">
                <a:latin typeface="Times New Roman" panose="02020603050405020304" pitchFamily="18" charset="0"/>
                <a:cs typeface="Times New Roman" panose="02020603050405020304" pitchFamily="18" charset="0"/>
              </a:rPr>
              <a:t>nội</a:t>
            </a:r>
            <a:r>
              <a:rPr lang="en-US" sz="4000">
                <a:latin typeface="Times New Roman" panose="02020603050405020304" pitchFamily="18" charset="0"/>
                <a:cs typeface="Times New Roman" panose="02020603050405020304" pitchFamily="18" charset="0"/>
              </a:rPr>
              <a:t> dung:</a:t>
            </a:r>
          </a:p>
          <a:p>
            <a:pPr marL="342900" indent="-342900"/>
            <a:r>
              <a:rPr lang="en-US" sz="4000">
                <a:latin typeface="Times New Roman" panose="02020603050405020304" pitchFamily="18" charset="0"/>
                <a:cs typeface="Times New Roman" panose="02020603050405020304" pitchFamily="18" charset="0"/>
              </a:rPr>
              <a:t>       - </a:t>
            </a:r>
            <a:r>
              <a:rPr lang="en-US" sz="4000" err="1"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sz="40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err="1"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40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err="1">
                <a:latin typeface="Times New Roman" panose="02020603050405020304" pitchFamily="18" charset="0"/>
                <a:cs typeface="Times New Roman" panose="02020603050405020304" pitchFamily="18" charset="0"/>
              </a:rPr>
              <a:t>nói</a:t>
            </a:r>
            <a:r>
              <a:rPr lang="en-US" sz="40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40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điều</a:t>
            </a:r>
            <a:r>
              <a:rPr lang="en-US" sz="40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err="1"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400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marL="342900" indent="-342900"/>
            <a:r>
              <a:rPr lang="en-US" sz="4000"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en-US" sz="40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=&gt;  </a:t>
            </a:r>
            <a:r>
              <a:rPr lang="en-US" sz="400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40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r>
              <a:rPr lang="en-US" sz="40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minh, </a:t>
            </a:r>
            <a:r>
              <a:rPr lang="en-US" sz="400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nhanh</a:t>
            </a:r>
            <a:r>
              <a:rPr lang="en-US" sz="40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trí</a:t>
            </a:r>
            <a:r>
              <a:rPr lang="en-US" sz="40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40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cậu</a:t>
            </a:r>
            <a:r>
              <a:rPr lang="en-US" sz="40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bé</a:t>
            </a:r>
            <a:r>
              <a:rPr lang="en-US" sz="40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40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sz="40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vua</a:t>
            </a:r>
            <a:r>
              <a:rPr lang="en-US" sz="40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đưa</a:t>
            </a:r>
            <a:r>
              <a:rPr lang="en-US" sz="40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40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thử</a:t>
            </a:r>
            <a:r>
              <a:rPr lang="en-US" sz="40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thách</a:t>
            </a:r>
            <a:r>
              <a:rPr lang="en-US" sz="40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40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cậu</a:t>
            </a:r>
            <a:r>
              <a:rPr lang="en-US" sz="40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609600"/>
            <a:ext cx="9144000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rabicPeriod"/>
            </a:pPr>
            <a:r>
              <a:rPr lang="en-US" sz="3600" b="1" err="1"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err="1">
                <a:latin typeface="Times New Roman" panose="02020603050405020304" pitchFamily="18" charset="0"/>
                <a:cs typeface="Times New Roman" panose="02020603050405020304" pitchFamily="18" charset="0"/>
              </a:rPr>
              <a:t>chép</a:t>
            </a:r>
            <a:r>
              <a:rPr lang="en-US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342900" indent="-342900"/>
            <a:r>
              <a:rPr lang="en-US" sz="4400" b="1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b/. </a:t>
            </a:r>
            <a:r>
              <a:rPr lang="en-US" sz="3200" err="1"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hiểu</a:t>
            </a:r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đặc</a:t>
            </a:r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chính</a:t>
            </a:r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tả</a:t>
            </a:r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342900" indent="-342900"/>
            <a:r>
              <a:rPr lang="en-US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3200" err="1"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err="1"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3200" err="1">
                <a:latin typeface="Times New Roman" panose="02020603050405020304" pitchFamily="18" charset="0"/>
                <a:cs typeface="Times New Roman" panose="02020603050405020304" pitchFamily="18" charset="0"/>
              </a:rPr>
              <a:t>bao</a:t>
            </a:r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err="1">
                <a:latin typeface="Times New Roman" panose="02020603050405020304" pitchFamily="18" charset="0"/>
                <a:cs typeface="Times New Roman" panose="02020603050405020304" pitchFamily="18" charset="0"/>
              </a:rPr>
              <a:t>nhiêu</a:t>
            </a:r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marL="342900" indent="-342900"/>
            <a:r>
              <a:rPr lang="en-US" sz="3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=&gt; </a:t>
            </a:r>
            <a:r>
              <a:rPr lang="en-US" sz="320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 </a:t>
            </a:r>
            <a:r>
              <a:rPr lang="en-US" sz="320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indent="-342900"/>
            <a:r>
              <a:rPr lang="en-US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320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err="1"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err="1"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err="1">
                <a:latin typeface="Times New Roman" panose="02020603050405020304" pitchFamily="18" charset="0"/>
                <a:cs typeface="Times New Roman" panose="02020603050405020304" pitchFamily="18" charset="0"/>
              </a:rPr>
              <a:t>hoa</a:t>
            </a:r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r>
              <a:rPr lang="en-US" sz="3200" err="1">
                <a:latin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err="1">
                <a:latin typeface="Times New Roman" panose="02020603050405020304" pitchFamily="18" charset="0"/>
                <a:cs typeface="Times New Roman" panose="02020603050405020304" pitchFamily="18" charset="0"/>
              </a:rPr>
              <a:t>sao</a:t>
            </a:r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marL="342900" indent="-342900"/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=&gt; </a:t>
            </a:r>
            <a:r>
              <a:rPr lang="en-US" sz="320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hoa</a:t>
            </a:r>
            <a:r>
              <a:rPr lang="en-US"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cái</a:t>
            </a:r>
            <a:r>
              <a:rPr lang="en-US"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Đức</a:t>
            </a:r>
            <a:r>
              <a:rPr lang="en-US"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Vua</a:t>
            </a:r>
            <a:r>
              <a:rPr lang="en-US"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indent="-342900"/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      - </a:t>
            </a:r>
            <a:r>
              <a:rPr lang="en-US" sz="320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err="1"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err="1">
                <a:latin typeface="Times New Roman" panose="02020603050405020304" pitchFamily="18" charset="0"/>
                <a:cs typeface="Times New Roman" panose="02020603050405020304" pitchFamily="18" charset="0"/>
              </a:rPr>
              <a:t>dấu</a:t>
            </a:r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err="1"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đặc</a:t>
            </a:r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biệt</a:t>
            </a:r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chú</a:t>
            </a:r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 ý?</a:t>
            </a:r>
          </a:p>
          <a:p>
            <a:pPr marL="342900" indent="-342900"/>
            <a:r>
              <a:rPr lang="en-US"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=&gt; </a:t>
            </a:r>
            <a:r>
              <a:rPr lang="en-US" sz="320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Dấu</a:t>
            </a:r>
            <a:r>
              <a:rPr lang="en-US"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chấm</a:t>
            </a:r>
            <a:r>
              <a:rPr lang="en-US"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dấu</a:t>
            </a:r>
            <a:r>
              <a:rPr lang="en-US"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phẩy</a:t>
            </a:r>
            <a:r>
              <a:rPr lang="en-US"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dấu</a:t>
            </a:r>
            <a:r>
              <a:rPr lang="en-US"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chấm</a:t>
            </a:r>
            <a:r>
              <a:rPr lang="en-US"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dấu</a:t>
            </a:r>
            <a:r>
              <a:rPr lang="en-US"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gạch</a:t>
            </a:r>
            <a:r>
              <a:rPr lang="en-US"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ngang</a:t>
            </a:r>
            <a:r>
              <a:rPr lang="en-US"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indent="-342900"/>
            <a:r>
              <a:rPr lang="en-US" sz="3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5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457200"/>
            <a:ext cx="85344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360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36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chép</a:t>
            </a:r>
            <a:r>
              <a:rPr lang="en-US" sz="360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342900" indent="-342900"/>
            <a:r>
              <a:rPr lang="en-US" sz="3600">
                <a:latin typeface="Times New Roman" panose="02020603050405020304" pitchFamily="18" charset="0"/>
                <a:cs typeface="Times New Roman" panose="02020603050405020304" pitchFamily="18" charset="0"/>
              </a:rPr>
              <a:t>    b/. </a:t>
            </a:r>
            <a:r>
              <a:rPr lang="en-US" sz="3600" err="1"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sz="36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hiểu</a:t>
            </a:r>
            <a:r>
              <a:rPr lang="en-US" sz="36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đặc</a:t>
            </a:r>
            <a:r>
              <a:rPr lang="en-US" sz="36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36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chính</a:t>
            </a:r>
            <a:r>
              <a:rPr lang="en-US" sz="36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tả</a:t>
            </a:r>
            <a:r>
              <a:rPr lang="en-US" sz="360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marL="342900" indent="-342900"/>
            <a:r>
              <a:rPr lang="en-US" sz="3600">
                <a:latin typeface="Times New Roman" panose="02020603050405020304" pitchFamily="18" charset="0"/>
                <a:cs typeface="Times New Roman" panose="02020603050405020304" pitchFamily="18" charset="0"/>
              </a:rPr>
              <a:t>      - Tong </a:t>
            </a:r>
            <a:r>
              <a:rPr lang="en-US" sz="3600" err="1"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sz="36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6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36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err="1"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36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khó</a:t>
            </a:r>
            <a:r>
              <a:rPr lang="en-US" sz="36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360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marL="342900" indent="-342900"/>
            <a:r>
              <a:rPr lang="en-US" sz="3600">
                <a:latin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  <a:r>
              <a:rPr lang="en-US" sz="360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kim</a:t>
            </a:r>
            <a:r>
              <a:rPr lang="en-US" sz="36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khâu</a:t>
            </a:r>
            <a:r>
              <a:rPr lang="en-US" sz="36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</a:t>
            </a:r>
            <a:r>
              <a:rPr lang="en-US" sz="360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chim</a:t>
            </a:r>
            <a:r>
              <a:rPr lang="en-US" sz="36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sẻ</a:t>
            </a:r>
            <a:endParaRPr lang="en-US" sz="36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/>
            <a:r>
              <a:rPr lang="en-US" sz="36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  <a:r>
              <a:rPr lang="en-US" sz="360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sắc</a:t>
            </a:r>
            <a:r>
              <a:rPr lang="en-US" sz="36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</a:t>
            </a:r>
            <a:r>
              <a:rPr lang="en-US" sz="360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xẻ</a:t>
            </a:r>
            <a:r>
              <a:rPr lang="en-US" sz="36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thịt</a:t>
            </a:r>
            <a:endParaRPr lang="en-US" sz="36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/>
            <a:r>
              <a:rPr lang="en-US" sz="3600">
                <a:latin typeface="Times New Roman" panose="02020603050405020304" pitchFamily="18" charset="0"/>
                <a:cs typeface="Times New Roman" panose="02020603050405020304" pitchFamily="18" charset="0"/>
              </a:rPr>
              <a:t>       - </a:t>
            </a:r>
            <a:r>
              <a:rPr lang="en-US" sz="3600" err="1">
                <a:latin typeface="Times New Roman" panose="02020603050405020304" pitchFamily="18" charset="0"/>
                <a:cs typeface="Times New Roman" panose="02020603050405020304" pitchFamily="18" charset="0"/>
              </a:rPr>
              <a:t>Nhan</a:t>
            </a:r>
            <a:r>
              <a:rPr lang="en-US" sz="36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en-US" sz="36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6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sz="36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sz="36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err="1"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sz="36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sz="36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36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err="1"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36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36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err="1"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360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marL="342900" indent="-342900"/>
            <a:r>
              <a:rPr lang="en-US" sz="3600"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en-US" sz="36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=&gt; </a:t>
            </a:r>
            <a:r>
              <a:rPr lang="en-US" sz="360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Nhan</a:t>
            </a:r>
            <a:r>
              <a:rPr lang="en-US" sz="36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en-US" sz="36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36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thụt</a:t>
            </a:r>
            <a:r>
              <a:rPr lang="en-US" sz="36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36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 ô </a:t>
            </a:r>
            <a:r>
              <a:rPr lang="en-US" sz="360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ly</a:t>
            </a:r>
            <a:r>
              <a:rPr lang="en-US" sz="36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sz="36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sz="36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sz="36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thụt</a:t>
            </a:r>
            <a:r>
              <a:rPr lang="en-US" sz="36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36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6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ô </a:t>
            </a:r>
            <a:r>
              <a:rPr lang="en-US" sz="360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ly</a:t>
            </a:r>
            <a:r>
              <a:rPr lang="en-US" sz="36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indent="-342900"/>
            <a:r>
              <a:rPr lang="en-US" sz="3600">
                <a:latin typeface="Times New Roman" panose="02020603050405020304" pitchFamily="18" charset="0"/>
                <a:cs typeface="Times New Roman" panose="02020603050405020304" pitchFamily="18" charset="0"/>
              </a:rPr>
              <a:t>   c/. </a:t>
            </a:r>
            <a:r>
              <a:rPr lang="en-US" sz="360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36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chép</a:t>
            </a:r>
            <a:r>
              <a:rPr lang="en-US" sz="360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990600"/>
            <a:ext cx="754380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sz="360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6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360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en-US" sz="360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360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600">
                <a:latin typeface="Times New Roman" panose="02020603050405020304" pitchFamily="18" charset="0"/>
                <a:cs typeface="Times New Roman" panose="02020603050405020304" pitchFamily="18" charset="0"/>
              </a:rPr>
              <a:t> 2a: </a:t>
            </a:r>
            <a:r>
              <a:rPr lang="en-US" sz="36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sz="3600">
                <a:latin typeface="Times New Roman" panose="02020603050405020304" pitchFamily="18" charset="0"/>
                <a:cs typeface="Times New Roman" panose="02020603050405020304" pitchFamily="18" charset="0"/>
              </a:rPr>
              <a:t> hay </a:t>
            </a:r>
            <a:r>
              <a:rPr lang="en-US" sz="36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</a:p>
          <a:p>
            <a:r>
              <a:rPr lang="en-US" sz="360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</a:p>
          <a:p>
            <a:r>
              <a:rPr lang="en-US" sz="360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</a:t>
            </a:r>
            <a:r>
              <a:rPr lang="en-US" sz="3600" err="1">
                <a:latin typeface="Times New Roman" panose="02020603050405020304" pitchFamily="18" charset="0"/>
                <a:cs typeface="Times New Roman" panose="02020603050405020304" pitchFamily="18" charset="0"/>
              </a:rPr>
              <a:t>Hạ</a:t>
            </a:r>
            <a:r>
              <a:rPr lang="en-US" sz="3600">
                <a:latin typeface="Times New Roman" panose="02020603050405020304" pitchFamily="18" charset="0"/>
                <a:cs typeface="Times New Roman" panose="02020603050405020304" pitchFamily="18" charset="0"/>
              </a:rPr>
              <a:t> …</a:t>
            </a:r>
            <a:r>
              <a:rPr lang="en-US" sz="3600" err="1">
                <a:latin typeface="Times New Roman" panose="02020603050405020304" pitchFamily="18" charset="0"/>
                <a:cs typeface="Times New Roman" panose="02020603050405020304" pitchFamily="18" charset="0"/>
              </a:rPr>
              <a:t>ệnh</a:t>
            </a:r>
            <a:endParaRPr lang="en-US" sz="36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60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…</a:t>
            </a:r>
            <a:r>
              <a:rPr lang="en-US" sz="3600" err="1">
                <a:latin typeface="Times New Roman" panose="02020603050405020304" pitchFamily="18" charset="0"/>
                <a:cs typeface="Times New Roman" panose="02020603050405020304" pitchFamily="18" charset="0"/>
              </a:rPr>
              <a:t>ộp</a:t>
            </a:r>
            <a:r>
              <a:rPr lang="en-US" sz="36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endParaRPr lang="en-US" sz="36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60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</a:t>
            </a:r>
            <a:r>
              <a:rPr lang="en-US" sz="3600" err="1">
                <a:latin typeface="Times New Roman" panose="02020603050405020304" pitchFamily="18" charset="0"/>
                <a:cs typeface="Times New Roman" panose="02020603050405020304" pitchFamily="18" charset="0"/>
              </a:rPr>
              <a:t>Hôm</a:t>
            </a:r>
            <a:r>
              <a:rPr lang="en-US" sz="3600">
                <a:latin typeface="Times New Roman" panose="02020603050405020304" pitchFamily="18" charset="0"/>
                <a:cs typeface="Times New Roman" panose="02020603050405020304" pitchFamily="18" charset="0"/>
              </a:rPr>
              <a:t> …ọ</a:t>
            </a:r>
          </a:p>
          <a:p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537642" y="2590800"/>
            <a:ext cx="381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>
                <a:solidFill>
                  <a:srgbClr val="FF0000"/>
                </a:solidFill>
              </a:rPr>
              <a:t>l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667000" y="3124200"/>
            <a:ext cx="609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>
                <a:solidFill>
                  <a:srgbClr val="FF0000"/>
                </a:solidFill>
              </a:rPr>
              <a:t>N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810000" y="3733800"/>
            <a:ext cx="60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>
                <a:solidFill>
                  <a:srgbClr val="FF0000"/>
                </a:solidFill>
              </a:rPr>
              <a:t>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228600"/>
            <a:ext cx="7696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err="1"/>
              <a:t>Bài</a:t>
            </a:r>
            <a:r>
              <a:rPr lang="en-US" sz="2800"/>
              <a:t> 3: </a:t>
            </a:r>
            <a:r>
              <a:rPr lang="en-US" sz="2800" err="1"/>
              <a:t>Viết</a:t>
            </a:r>
            <a:r>
              <a:rPr lang="en-US" sz="2800"/>
              <a:t> </a:t>
            </a:r>
            <a:r>
              <a:rPr lang="en-US" sz="2800" err="1"/>
              <a:t>vào</a:t>
            </a:r>
            <a:r>
              <a:rPr lang="en-US" sz="2800"/>
              <a:t> </a:t>
            </a:r>
            <a:r>
              <a:rPr lang="en-US" sz="2800" err="1"/>
              <a:t>vở</a:t>
            </a:r>
            <a:r>
              <a:rPr lang="en-US" sz="2800"/>
              <a:t> </a:t>
            </a:r>
            <a:r>
              <a:rPr lang="en-US" sz="2800" err="1"/>
              <a:t>những</a:t>
            </a:r>
            <a:r>
              <a:rPr lang="en-US" sz="2800"/>
              <a:t> </a:t>
            </a:r>
            <a:r>
              <a:rPr lang="en-US" sz="2800" err="1"/>
              <a:t>chữ</a:t>
            </a:r>
            <a:r>
              <a:rPr lang="en-US" sz="2800"/>
              <a:t> </a:t>
            </a:r>
            <a:r>
              <a:rPr lang="en-US" sz="2800" err="1"/>
              <a:t>và</a:t>
            </a:r>
            <a:r>
              <a:rPr lang="en-US" sz="2800"/>
              <a:t> </a:t>
            </a:r>
            <a:r>
              <a:rPr lang="en-US" sz="2800" err="1"/>
              <a:t>tên</a:t>
            </a:r>
            <a:r>
              <a:rPr lang="en-US" sz="2800"/>
              <a:t> </a:t>
            </a:r>
            <a:r>
              <a:rPr lang="en-US" sz="2800" err="1"/>
              <a:t>chữ</a:t>
            </a:r>
            <a:r>
              <a:rPr lang="en-US" sz="2800"/>
              <a:t> </a:t>
            </a:r>
            <a:r>
              <a:rPr lang="en-US" sz="2800" err="1"/>
              <a:t>còn</a:t>
            </a:r>
            <a:r>
              <a:rPr lang="en-US" sz="2800"/>
              <a:t> </a:t>
            </a:r>
            <a:r>
              <a:rPr lang="en-US" sz="2800" err="1"/>
              <a:t>thiếu</a:t>
            </a:r>
            <a:r>
              <a:rPr lang="en-US" sz="2800"/>
              <a:t> </a:t>
            </a:r>
            <a:r>
              <a:rPr lang="en-US" sz="2800" err="1"/>
              <a:t>trong</a:t>
            </a:r>
            <a:r>
              <a:rPr lang="en-US" sz="2800"/>
              <a:t> </a:t>
            </a:r>
            <a:r>
              <a:rPr lang="en-US" sz="2800" err="1"/>
              <a:t>bảng</a:t>
            </a:r>
            <a:r>
              <a:rPr lang="en-US" sz="2800"/>
              <a:t> </a:t>
            </a:r>
            <a:r>
              <a:rPr lang="en-US" sz="2800" err="1"/>
              <a:t>sau</a:t>
            </a:r>
            <a:r>
              <a:rPr lang="en-US" sz="2800"/>
              <a:t>:</a:t>
            </a:r>
          </a:p>
        </p:txBody>
      </p:sp>
      <p:sp>
        <p:nvSpPr>
          <p:cNvPr id="3" name="Rectangle 2"/>
          <p:cNvSpPr/>
          <p:nvPr/>
        </p:nvSpPr>
        <p:spPr>
          <a:xfrm>
            <a:off x="1905000" y="1295400"/>
            <a:ext cx="1447800" cy="4572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err="1"/>
              <a:t>Số</a:t>
            </a:r>
            <a:r>
              <a:rPr lang="en-US" sz="2400"/>
              <a:t> </a:t>
            </a:r>
            <a:r>
              <a:rPr lang="en-US" sz="2400" err="1"/>
              <a:t>thứ</a:t>
            </a:r>
            <a:r>
              <a:rPr lang="en-US" sz="2400"/>
              <a:t> </a:t>
            </a:r>
            <a:r>
              <a:rPr lang="en-US" sz="2400" err="1"/>
              <a:t>tự</a:t>
            </a:r>
            <a:endParaRPr lang="en-US" sz="2400"/>
          </a:p>
        </p:txBody>
      </p:sp>
      <p:sp>
        <p:nvSpPr>
          <p:cNvPr id="4" name="Rectangle 3"/>
          <p:cNvSpPr/>
          <p:nvPr/>
        </p:nvSpPr>
        <p:spPr>
          <a:xfrm>
            <a:off x="3352800" y="1295400"/>
            <a:ext cx="1828800" cy="4572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err="1">
                <a:latin typeface="Arial" pitchFamily="34" charset="0"/>
                <a:cs typeface="Arial" pitchFamily="34" charset="0"/>
              </a:rPr>
              <a:t>Chữ</a:t>
            </a:r>
            <a:endParaRPr lang="en-US" sz="240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181600" y="1295400"/>
            <a:ext cx="1828800" cy="4572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err="1">
                <a:latin typeface="Arial" pitchFamily="34" charset="0"/>
                <a:cs typeface="Arial" pitchFamily="34" charset="0"/>
              </a:rPr>
              <a:t>Tên</a:t>
            </a:r>
            <a:r>
              <a:rPr lang="en-US" sz="2400">
                <a:latin typeface="Arial" pitchFamily="34" charset="0"/>
                <a:cs typeface="Arial" pitchFamily="34" charset="0"/>
              </a:rPr>
              <a:t> </a:t>
            </a:r>
            <a:r>
              <a:rPr lang="en-US" sz="2400" err="1">
                <a:latin typeface="Arial" pitchFamily="34" charset="0"/>
                <a:cs typeface="Arial" pitchFamily="34" charset="0"/>
              </a:rPr>
              <a:t>chữ</a:t>
            </a:r>
            <a:endParaRPr lang="en-US" sz="240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905000" y="1752600"/>
            <a:ext cx="1447800" cy="4572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/>
              <a:t>1</a:t>
            </a:r>
          </a:p>
        </p:txBody>
      </p:sp>
      <p:sp>
        <p:nvSpPr>
          <p:cNvPr id="7" name="Rectangle 6"/>
          <p:cNvSpPr/>
          <p:nvPr/>
        </p:nvSpPr>
        <p:spPr>
          <a:xfrm>
            <a:off x="3352800" y="1752600"/>
            <a:ext cx="1828800" cy="4572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/>
              <a:t>a</a:t>
            </a:r>
          </a:p>
        </p:txBody>
      </p:sp>
      <p:sp>
        <p:nvSpPr>
          <p:cNvPr id="8" name="Rectangle 7"/>
          <p:cNvSpPr/>
          <p:nvPr/>
        </p:nvSpPr>
        <p:spPr>
          <a:xfrm>
            <a:off x="5181600" y="1752600"/>
            <a:ext cx="1828800" cy="4572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9" name="Rectangle 8"/>
          <p:cNvSpPr/>
          <p:nvPr/>
        </p:nvSpPr>
        <p:spPr>
          <a:xfrm>
            <a:off x="1905000" y="2209800"/>
            <a:ext cx="1447800" cy="4572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0" name="Rectangle 9"/>
          <p:cNvSpPr/>
          <p:nvPr/>
        </p:nvSpPr>
        <p:spPr>
          <a:xfrm>
            <a:off x="3352800" y="2209800"/>
            <a:ext cx="1828800" cy="4572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>
                <a:solidFill>
                  <a:srgbClr val="FF0000"/>
                </a:solidFill>
              </a:rPr>
              <a:t>ă</a:t>
            </a:r>
          </a:p>
        </p:txBody>
      </p:sp>
      <p:sp>
        <p:nvSpPr>
          <p:cNvPr id="11" name="Rectangle 10"/>
          <p:cNvSpPr/>
          <p:nvPr/>
        </p:nvSpPr>
        <p:spPr>
          <a:xfrm>
            <a:off x="5181600" y="2209800"/>
            <a:ext cx="1828800" cy="4572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/>
              <a:t>á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905000" y="2667000"/>
            <a:ext cx="1447800" cy="4572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/>
              <a:t>3</a:t>
            </a:r>
          </a:p>
        </p:txBody>
      </p:sp>
      <p:sp>
        <p:nvSpPr>
          <p:cNvPr id="13" name="Rectangle 12"/>
          <p:cNvSpPr/>
          <p:nvPr/>
        </p:nvSpPr>
        <p:spPr>
          <a:xfrm>
            <a:off x="3352800" y="2667000"/>
            <a:ext cx="1828800" cy="4572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>
                <a:solidFill>
                  <a:srgbClr val="FF0000"/>
                </a:solidFill>
              </a:rPr>
              <a:t>â</a:t>
            </a:r>
          </a:p>
        </p:txBody>
      </p:sp>
      <p:sp>
        <p:nvSpPr>
          <p:cNvPr id="14" name="Rectangle 13"/>
          <p:cNvSpPr/>
          <p:nvPr/>
        </p:nvSpPr>
        <p:spPr>
          <a:xfrm>
            <a:off x="5181600" y="2667000"/>
            <a:ext cx="1828800" cy="4572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/>
              <a:t>ớ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905000" y="3124200"/>
            <a:ext cx="1447800" cy="4572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/>
              <a:t>4</a:t>
            </a:r>
          </a:p>
        </p:txBody>
      </p:sp>
      <p:sp>
        <p:nvSpPr>
          <p:cNvPr id="16" name="Rectangle 15"/>
          <p:cNvSpPr/>
          <p:nvPr/>
        </p:nvSpPr>
        <p:spPr>
          <a:xfrm>
            <a:off x="3352800" y="3124200"/>
            <a:ext cx="1828800" cy="4572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/>
              <a:t>b</a:t>
            </a:r>
          </a:p>
        </p:txBody>
      </p:sp>
      <p:sp>
        <p:nvSpPr>
          <p:cNvPr id="17" name="Rectangle 16"/>
          <p:cNvSpPr/>
          <p:nvPr/>
        </p:nvSpPr>
        <p:spPr>
          <a:xfrm>
            <a:off x="5181600" y="3124200"/>
            <a:ext cx="1828800" cy="4572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err="1">
                <a:solidFill>
                  <a:srgbClr val="FF0000"/>
                </a:solidFill>
              </a:rPr>
              <a:t>bờ</a:t>
            </a:r>
            <a:endParaRPr lang="en-US" sz="2400">
              <a:solidFill>
                <a:srgbClr val="FF0000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905000" y="3581400"/>
            <a:ext cx="1447800" cy="4572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/>
              <a:t>5</a:t>
            </a:r>
          </a:p>
        </p:txBody>
      </p:sp>
      <p:sp>
        <p:nvSpPr>
          <p:cNvPr id="19" name="Rectangle 18"/>
          <p:cNvSpPr/>
          <p:nvPr/>
        </p:nvSpPr>
        <p:spPr>
          <a:xfrm>
            <a:off x="3352800" y="3581400"/>
            <a:ext cx="1828800" cy="4572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/>
              <a:t>c</a:t>
            </a:r>
          </a:p>
        </p:txBody>
      </p:sp>
      <p:sp>
        <p:nvSpPr>
          <p:cNvPr id="20" name="Rectangle 19"/>
          <p:cNvSpPr/>
          <p:nvPr/>
        </p:nvSpPr>
        <p:spPr>
          <a:xfrm>
            <a:off x="5181600" y="3581400"/>
            <a:ext cx="1828800" cy="4572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err="1"/>
              <a:t>Cờ</a:t>
            </a:r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1905000" y="4038600"/>
            <a:ext cx="1447800" cy="4572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/>
              <a:t>6</a:t>
            </a:r>
          </a:p>
        </p:txBody>
      </p:sp>
      <p:sp>
        <p:nvSpPr>
          <p:cNvPr id="22" name="Rectangle 21"/>
          <p:cNvSpPr/>
          <p:nvPr/>
        </p:nvSpPr>
        <p:spPr>
          <a:xfrm>
            <a:off x="3352800" y="4038600"/>
            <a:ext cx="1828800" cy="4572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err="1">
                <a:solidFill>
                  <a:srgbClr val="FF0000"/>
                </a:solidFill>
              </a:rPr>
              <a:t>ch</a:t>
            </a:r>
            <a:endParaRPr lang="en-US" sz="2400">
              <a:solidFill>
                <a:srgbClr val="FF0000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5181600" y="4038600"/>
            <a:ext cx="1828800" cy="4572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err="1"/>
              <a:t>Xê</a:t>
            </a:r>
            <a:r>
              <a:rPr lang="en-US"/>
              <a:t> </a:t>
            </a:r>
            <a:r>
              <a:rPr lang="en-US" err="1"/>
              <a:t>hát</a:t>
            </a:r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1905000" y="4495800"/>
            <a:ext cx="1447800" cy="4572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/>
              <a:t>7</a:t>
            </a:r>
          </a:p>
        </p:txBody>
      </p:sp>
      <p:sp>
        <p:nvSpPr>
          <p:cNvPr id="25" name="Rectangle 24"/>
          <p:cNvSpPr/>
          <p:nvPr/>
        </p:nvSpPr>
        <p:spPr>
          <a:xfrm>
            <a:off x="3352800" y="4495800"/>
            <a:ext cx="1828800" cy="4572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/>
              <a:t>d</a:t>
            </a:r>
          </a:p>
        </p:txBody>
      </p:sp>
      <p:sp>
        <p:nvSpPr>
          <p:cNvPr id="26" name="Rectangle 25"/>
          <p:cNvSpPr/>
          <p:nvPr/>
        </p:nvSpPr>
        <p:spPr>
          <a:xfrm>
            <a:off x="5181600" y="4495800"/>
            <a:ext cx="1828800" cy="4572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err="1">
                <a:solidFill>
                  <a:srgbClr val="FF0000"/>
                </a:solidFill>
              </a:rPr>
              <a:t>dờ</a:t>
            </a:r>
            <a:r>
              <a:rPr lang="en-US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27" name="Rectangle 26"/>
          <p:cNvSpPr/>
          <p:nvPr/>
        </p:nvSpPr>
        <p:spPr>
          <a:xfrm>
            <a:off x="1905000" y="4953000"/>
            <a:ext cx="1447800" cy="4572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/>
              <a:t>8</a:t>
            </a:r>
          </a:p>
        </p:txBody>
      </p:sp>
      <p:sp>
        <p:nvSpPr>
          <p:cNvPr id="28" name="Rectangle 27"/>
          <p:cNvSpPr/>
          <p:nvPr/>
        </p:nvSpPr>
        <p:spPr>
          <a:xfrm>
            <a:off x="3352800" y="4953000"/>
            <a:ext cx="1828800" cy="4572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/>
              <a:t>đ</a:t>
            </a:r>
          </a:p>
        </p:txBody>
      </p:sp>
      <p:sp>
        <p:nvSpPr>
          <p:cNvPr id="29" name="Rectangle 28"/>
          <p:cNvSpPr/>
          <p:nvPr/>
        </p:nvSpPr>
        <p:spPr>
          <a:xfrm>
            <a:off x="5181600" y="4953000"/>
            <a:ext cx="1828800" cy="4572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err="1">
                <a:solidFill>
                  <a:srgbClr val="FF0000"/>
                </a:solidFill>
              </a:rPr>
              <a:t>đờ</a:t>
            </a:r>
            <a:endParaRPr lang="en-US" sz="2400">
              <a:solidFill>
                <a:srgbClr val="FF0000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1905000" y="5410200"/>
            <a:ext cx="1447800" cy="4572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/>
              <a:t>9</a:t>
            </a:r>
          </a:p>
        </p:txBody>
      </p:sp>
      <p:sp>
        <p:nvSpPr>
          <p:cNvPr id="31" name="Rectangle 30"/>
          <p:cNvSpPr/>
          <p:nvPr/>
        </p:nvSpPr>
        <p:spPr>
          <a:xfrm>
            <a:off x="3352800" y="5410200"/>
            <a:ext cx="1828800" cy="4572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/>
              <a:t>e</a:t>
            </a:r>
          </a:p>
        </p:txBody>
      </p:sp>
      <p:sp>
        <p:nvSpPr>
          <p:cNvPr id="32" name="Rectangle 31"/>
          <p:cNvSpPr/>
          <p:nvPr/>
        </p:nvSpPr>
        <p:spPr>
          <a:xfrm>
            <a:off x="5181600" y="5410200"/>
            <a:ext cx="1828800" cy="4572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>
                <a:solidFill>
                  <a:srgbClr val="FF0000"/>
                </a:solidFill>
              </a:rPr>
              <a:t>e</a:t>
            </a:r>
          </a:p>
        </p:txBody>
      </p:sp>
      <p:sp>
        <p:nvSpPr>
          <p:cNvPr id="39" name="Rectangle 38"/>
          <p:cNvSpPr/>
          <p:nvPr/>
        </p:nvSpPr>
        <p:spPr>
          <a:xfrm>
            <a:off x="1905000" y="5867400"/>
            <a:ext cx="1447800" cy="4572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/>
              <a:t>10</a:t>
            </a:r>
          </a:p>
        </p:txBody>
      </p:sp>
      <p:sp>
        <p:nvSpPr>
          <p:cNvPr id="40" name="Rectangle 39"/>
          <p:cNvSpPr/>
          <p:nvPr/>
        </p:nvSpPr>
        <p:spPr>
          <a:xfrm>
            <a:off x="3352800" y="5867400"/>
            <a:ext cx="1828800" cy="4572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/>
              <a:t>ê</a:t>
            </a:r>
          </a:p>
        </p:txBody>
      </p:sp>
      <p:sp>
        <p:nvSpPr>
          <p:cNvPr id="41" name="Rectangle 40"/>
          <p:cNvSpPr/>
          <p:nvPr/>
        </p:nvSpPr>
        <p:spPr>
          <a:xfrm>
            <a:off x="5181600" y="5867400"/>
            <a:ext cx="1828800" cy="4572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>
                <a:solidFill>
                  <a:srgbClr val="FF0000"/>
                </a:solidFill>
              </a:rPr>
              <a:t>ê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2" dur="500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150</TotalTime>
  <Words>461</Words>
  <Application>Microsoft Office PowerPoint</Application>
  <PresentationFormat>On-screen Show (4:3)</PresentationFormat>
  <Paragraphs>78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HP001 4 hàng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TTT</dc:creator>
  <cp:lastModifiedBy>ACER</cp:lastModifiedBy>
  <cp:revision>16</cp:revision>
  <dcterms:created xsi:type="dcterms:W3CDTF">2016-02-19T14:41:19Z</dcterms:created>
  <dcterms:modified xsi:type="dcterms:W3CDTF">2021-09-18T15:32:58Z</dcterms:modified>
</cp:coreProperties>
</file>